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97" r:id="rId2"/>
    <p:sldId id="452" r:id="rId3"/>
    <p:sldId id="453" r:id="rId4"/>
    <p:sldId id="454" r:id="rId5"/>
    <p:sldId id="455" r:id="rId6"/>
    <p:sldId id="544" r:id="rId7"/>
    <p:sldId id="456" r:id="rId8"/>
    <p:sldId id="457" r:id="rId9"/>
    <p:sldId id="833" r:id="rId10"/>
    <p:sldId id="545" r:id="rId11"/>
    <p:sldId id="546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834" r:id="rId20"/>
    <p:sldId id="299" r:id="rId21"/>
    <p:sldId id="310" r:id="rId22"/>
    <p:sldId id="311" r:id="rId23"/>
    <p:sldId id="300" r:id="rId24"/>
    <p:sldId id="308" r:id="rId25"/>
    <p:sldId id="309" r:id="rId26"/>
    <p:sldId id="836" r:id="rId27"/>
    <p:sldId id="835" r:id="rId28"/>
    <p:sldId id="838" r:id="rId29"/>
    <p:sldId id="837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1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5/7/23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72000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C86B-209E-5C9D-2392-5DA9535F9CE7}"/>
              </a:ext>
            </a:extLst>
          </p:cNvPr>
          <p:cNvSpPr txBox="1"/>
          <p:nvPr/>
        </p:nvSpPr>
        <p:spPr>
          <a:xfrm>
            <a:off x="4572000" y="2843560"/>
            <a:ext cx="44099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[pattern to respond to inquiry]</a:t>
            </a:r>
          </a:p>
          <a:p>
            <a:r>
              <a:rPr lang="en-US" sz="1600" dirty="0"/>
              <a:t>+Add vector “sure” and generate next phrase: “here are some industry topics for you” [pattern to respond to inquiry, sure &amp; personalization]</a:t>
            </a:r>
          </a:p>
          <a:p>
            <a:r>
              <a:rPr lang="en-US" sz="1600" dirty="0"/>
              <a:t>+Add vector “industry topics” and generate next phrase “The Gulf states…”</a:t>
            </a:r>
          </a:p>
          <a:p>
            <a:r>
              <a:rPr lang="en-US" sz="1600" dirty="0"/>
              <a:t>+Add Gulf states vector “produce petroleum”</a:t>
            </a:r>
          </a:p>
          <a:p>
            <a:r>
              <a:rPr lang="en-US" sz="1600" dirty="0"/>
              <a:t>+Add produce petroleum vector and generate next phrase “in barrels”.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5764169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 Here are some industry topics.  The Gulf states produce petroleum in barrels…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NLP/TM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hard!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Hipster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8037-1246-CC93-172C-A75734B1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20BFC-F53F-B9FD-FBEB-5841352E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mckaywrigley</a:t>
            </a:r>
            <a:r>
              <a:rPr lang="en-US" dirty="0"/>
              <a:t>/chatbot-</a:t>
            </a:r>
            <a:r>
              <a:rPr lang="en-US" dirty="0" err="1"/>
              <a:t>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CDCE9-6606-A86F-0026-56DC476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5086-B803-14B9-5DA0-1014EC83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0420-35A3-9788-423C-3934303C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68" y="1348995"/>
            <a:ext cx="4969764" cy="496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EA85-621E-FE87-ACED-6AF5D4E3518D}"/>
              </a:ext>
            </a:extLst>
          </p:cNvPr>
          <p:cNvSpPr txBox="1"/>
          <p:nvPr/>
        </p:nvSpPr>
        <p:spPr>
          <a:xfrm>
            <a:off x="762000" y="2920160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Cheaper as API</a:t>
            </a:r>
          </a:p>
          <a:p>
            <a:r>
              <a:rPr lang="en-US" dirty="0"/>
              <a:t>No “busy” downtime</a:t>
            </a:r>
          </a:p>
        </p:txBody>
      </p:sp>
    </p:spTree>
    <p:extLst>
      <p:ext uri="{BB962C8B-B14F-4D97-AF65-F5344CB8AC3E}">
        <p14:creationId xmlns:p14="http://schemas.microsoft.com/office/powerpoint/2010/main" val="369923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EB2E6-5D93-BB36-EAFF-A5C823C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99DEDB-4896-FDF3-14D5-FBBE4AEE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We can build support functions for our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ED26-AA6A-5804-3A56-E0A9BE2B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9838-4D71-3A1D-2059-7DBFE0CD2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35A7C-F6E7-EBB7-CF0C-8DDB9B9A1829}"/>
              </a:ext>
            </a:extLst>
          </p:cNvPr>
          <p:cNvSpPr txBox="1"/>
          <p:nvPr/>
        </p:nvSpPr>
        <p:spPr>
          <a:xfrm>
            <a:off x="498729" y="1210297"/>
            <a:ext cx="461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Just stay in R-Studio and ask questions!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D101-1593-83A1-60A3-365E7FEB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665407"/>
            <a:ext cx="7772400" cy="319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AC11D-6A97-1EB1-6708-C1A8F70B9CAE}"/>
              </a:ext>
            </a:extLst>
          </p:cNvPr>
          <p:cNvSpPr txBox="1"/>
          <p:nvPr/>
        </p:nvSpPr>
        <p:spPr>
          <a:xfrm>
            <a:off x="2896345" y="5757431"/>
            <a:ext cx="290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B_anyPromptOpenAI.R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9699-A5D8-4C5A-2C7D-44B5A672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2DB58-3C2A-F66A-E4D2-EFE8C95C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365126"/>
            <a:ext cx="9009888" cy="591477"/>
          </a:xfrm>
        </p:spPr>
        <p:txBody>
          <a:bodyPr/>
          <a:lstStyle/>
          <a:p>
            <a:r>
              <a:rPr lang="en-US" sz="3200" dirty="0"/>
              <a:t>Let’s get something more specific to help our coding.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02FF-FB34-6987-11FA-891959D9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4B1A-D088-0D80-4F21-56EF8BF5D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EB796-5642-588E-112A-C2B9EDE0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7845"/>
            <a:ext cx="7772400" cy="21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3D4A2-ABDC-7DB0-F9AE-315DF919B80C}"/>
              </a:ext>
            </a:extLst>
          </p:cNvPr>
          <p:cNvSpPr txBox="1"/>
          <p:nvPr/>
        </p:nvSpPr>
        <p:spPr>
          <a:xfrm>
            <a:off x="3028950" y="5742432"/>
            <a:ext cx="29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C_codeHelperOpenAI.R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5D6E0-DD92-CD4C-D634-30A5F26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000" dirty="0"/>
              <a:t>You can load these easily anytime you’re coding for the cases to help you if needed!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3497-185E-65F7-162B-69446FEE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EE26E-0C7A-7970-38F1-88D93FE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" y="365126"/>
            <a:ext cx="8887968" cy="591477"/>
          </a:xfrm>
        </p:spPr>
        <p:txBody>
          <a:bodyPr/>
          <a:lstStyle/>
          <a:p>
            <a:r>
              <a:rPr lang="en-US" sz="2400" dirty="0"/>
              <a:t>In this class you can use this tool but my expectations are high.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411D1-255F-84D1-21C1-7A8F754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0774-A59D-8401-8A4D-938032C3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E53D-311F-3D24-DAB5-9B039B81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8088"/>
            <a:ext cx="7772400" cy="43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" y="136524"/>
            <a:ext cx="7772400" cy="6672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0" y="136524"/>
            <a:ext cx="774526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AE64-182C-8944-2150-679215D6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72" y="0"/>
            <a:ext cx="68672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697A6-C6E6-1FC7-7EC5-E5877DC2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293"/>
            <a:ext cx="7772400" cy="5677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9BD4A-24A0-7B3B-2FB3-184DD5018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132" y="152400"/>
            <a:ext cx="687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58139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05872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38437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4070</TotalTime>
  <Words>1545</Words>
  <Application>Microsoft Macintosh PowerPoint</Application>
  <PresentationFormat>On-screen Show (4:3)</PresentationFormat>
  <Paragraphs>299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NLP &amp; GPT</vt:lpstr>
      <vt:lpstr>Shameless Plug #1</vt:lpstr>
      <vt:lpstr>Shameless Plug #2</vt:lpstr>
      <vt:lpstr>What is Text Mining?</vt:lpstr>
      <vt:lpstr>What is Text Mining?</vt:lpstr>
      <vt:lpstr>TM Project Workflow</vt:lpstr>
      <vt:lpstr>Text Mining Workflow</vt:lpstr>
      <vt:lpstr>Two Popular Approaches – OLD SCHOOL!</vt:lpstr>
      <vt:lpstr>GPT Glossary</vt:lpstr>
      <vt:lpstr>Vector/Pattern/DNN – Generative [GPT]</vt:lpstr>
      <vt:lpstr>Generative [GPT]</vt:lpstr>
      <vt:lpstr>NLP/TM Challenges - Disambiguation</vt:lpstr>
      <vt:lpstr>NLP is hard!</vt:lpstr>
      <vt:lpstr>Channel affects language</vt:lpstr>
      <vt:lpstr>Messenger affects language</vt:lpstr>
      <vt:lpstr>Hipster expression is evolving rapidly due to technology.</vt:lpstr>
      <vt:lpstr>Gen Y/Z expression is evolving rapidly due to technology.</vt:lpstr>
      <vt:lpstr>Audience affects language</vt:lpstr>
      <vt:lpstr>Rather than build GPTs w/R, let’s use openAI’s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https://github.com/mckaywrigley/chatbot-ui </vt:lpstr>
      <vt:lpstr>Let’s explore openAI’s API for GPT</vt:lpstr>
      <vt:lpstr>A_exampleOpenAPI.R</vt:lpstr>
      <vt:lpstr>We can build support functions for our coding</vt:lpstr>
      <vt:lpstr>Let’s get something more specific to help our coding.</vt:lpstr>
      <vt:lpstr>You can load these easily anytime you’re coding for the cases to help you if needed!</vt:lpstr>
      <vt:lpstr>In this class you can use this tool but my expectations are high.  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131</cp:revision>
  <cp:lastPrinted>2018-11-26T18:56:28Z</cp:lastPrinted>
  <dcterms:created xsi:type="dcterms:W3CDTF">2018-05-23T17:24:59Z</dcterms:created>
  <dcterms:modified xsi:type="dcterms:W3CDTF">2023-05-07T14:24:50Z</dcterms:modified>
</cp:coreProperties>
</file>